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3"/>
  </p:notesMasterIdLst>
  <p:sldIdLst>
    <p:sldId id="7514" r:id="rId2"/>
    <p:sldId id="7498" r:id="rId3"/>
    <p:sldId id="7513" r:id="rId4"/>
    <p:sldId id="279" r:id="rId5"/>
    <p:sldId id="268" r:id="rId6"/>
    <p:sldId id="278" r:id="rId7"/>
    <p:sldId id="275" r:id="rId8"/>
    <p:sldId id="276" r:id="rId9"/>
    <p:sldId id="272" r:id="rId10"/>
    <p:sldId id="274" r:id="rId11"/>
    <p:sldId id="270" r:id="rId12"/>
  </p:sldIdLst>
  <p:sldSz cx="9144000" cy="6858000" type="screen4x3"/>
  <p:notesSz cx="6858000" cy="9144000"/>
  <p:embeddedFontLst>
    <p:embeddedFont>
      <p:font typeface="VNI-Avo" pitchFamily="2" charset="0"/>
      <p:bold r:id="rId14"/>
    </p:embeddedFont>
    <p:embeddedFont>
      <p:font typeface="Verdana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libri Light" charset="0"/>
      <p:regular r:id="rId23"/>
      <p:italic r:id="rId24"/>
    </p:embeddedFont>
    <p:embeddedFont>
      <p:font typeface="微软雅黑" pitchFamily="34" charset="-122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53D7E"/>
    <a:srgbClr val="E1F4FA"/>
    <a:srgbClr val="F79FD3"/>
    <a:srgbClr val="E79DAD"/>
    <a:srgbClr val="6F8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17" autoAdjust="0"/>
  </p:normalViewPr>
  <p:slideViewPr>
    <p:cSldViewPr snapToGrid="0">
      <p:cViewPr varScale="1">
        <p:scale>
          <a:sx n="66" d="100"/>
          <a:sy n="66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CA4590E-342C-469D-BDD9-A84FC728FA12}" type="datetimeFigureOut">
              <a:rPr lang="zh-CN" altLang="en-US" smtClean="0"/>
              <a:pPr/>
              <a:t>2021/11/13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C3F3A74-D056-467A-84B1-C9952CE1F72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003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2021/11/13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617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2021/11/13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589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2021/11/13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256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9C70A79-6E42-4FBF-85EE-25806F9DE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770"/>
            <a:ext cx="9144000" cy="20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2021/11/13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097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2021/11/13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452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2021/11/13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077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2021/11/13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653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2021/11/13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969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2021/11/13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654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2021/11/13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800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pPr/>
              <a:t>2021/11/13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747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D3A9B-6858-46C5-9957-74D52F60B572}" type="datetimeFigureOut">
              <a:rPr lang="zh-CN" altLang="en-US" smtClean="0"/>
              <a:pPr/>
              <a:t>2021/11/13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72D7A88-B8C0-41E0-83B3-3235DB1DD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6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9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img2.thuthuatphanmem.vn/uploads/2019/03/06/khung-hinh-dep-cho-powerpoint_10531997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img2.thuthuatphanmem.vn/uploads/2019/03/06/khung-hinh-dep-cho-powerpoint_10531997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3286A29-4671-4B18-A1FD-545E711898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9072" y="925548"/>
            <a:ext cx="851279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Thöù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 Hai,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ngaøy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 15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thaùng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 2021</a:t>
            </a:r>
          </a:p>
          <a:p>
            <a:pPr algn="ctr"/>
            <a:endParaRPr lang="en-US" sz="3600" b="1" dirty="0">
              <a:latin typeface="VNI-Avo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Toaùn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6D8A74-0BA3-4947-9462-CB871F0CF2DA}"/>
              </a:ext>
            </a:extLst>
          </p:cNvPr>
          <p:cNvSpPr txBox="1"/>
          <p:nvPr/>
        </p:nvSpPr>
        <p:spPr>
          <a:xfrm>
            <a:off x="655093" y="1790700"/>
            <a:ext cx="810677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VNI-Avo" pitchFamily="2" charset="0"/>
            </a:endParaRPr>
          </a:p>
          <a:p>
            <a:pPr algn="ctr"/>
            <a:r>
              <a:rPr lang="en-US" sz="8800" b="1" dirty="0" err="1">
                <a:solidFill>
                  <a:srgbClr val="B53D7E"/>
                </a:solidFill>
                <a:latin typeface="VNI-Avo" pitchFamily="2" charset="0"/>
              </a:rPr>
              <a:t>Soá</a:t>
            </a:r>
            <a:r>
              <a:rPr lang="en-US" sz="8800" b="1" dirty="0">
                <a:solidFill>
                  <a:srgbClr val="B53D7E"/>
                </a:solidFill>
                <a:latin typeface="VNI-Avo" pitchFamily="2" charset="0"/>
              </a:rPr>
              <a:t> 9 </a:t>
            </a:r>
            <a:r>
              <a:rPr lang="en-US" sz="4400" dirty="0">
                <a:solidFill>
                  <a:srgbClr val="B53D7E"/>
                </a:solidFill>
                <a:latin typeface="VNI-Avo" pitchFamily="2" charset="0"/>
              </a:rPr>
              <a:t>(</a:t>
            </a:r>
            <a:r>
              <a:rPr lang="en-US" sz="4400" dirty="0" err="1">
                <a:solidFill>
                  <a:srgbClr val="B53D7E"/>
                </a:solidFill>
                <a:latin typeface="VNI-Avo" pitchFamily="2" charset="0"/>
              </a:rPr>
              <a:t>tieát</a:t>
            </a:r>
            <a:r>
              <a:rPr lang="en-US" sz="4400" dirty="0">
                <a:solidFill>
                  <a:srgbClr val="B53D7E"/>
                </a:solidFill>
                <a:latin typeface="VNI-Avo" pitchFamily="2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8838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xmlns="" id="{FF366DF6-E5ED-4BF1-A575-CBCF6070C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0" y="368491"/>
            <a:ext cx="8439233" cy="648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>
            <a:extLst>
              <a:ext uri="{FF2B5EF4-FFF2-40B4-BE49-F238E27FC236}">
                <a16:creationId xmlns:a16="http://schemas.microsoft.com/office/drawing/2014/main" xmlns="" id="{B8E1C69A-2C09-495C-8F05-8DAAE2A46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545" y="3831716"/>
            <a:ext cx="202777" cy="108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>
            <a:extLst>
              <a:ext uri="{FF2B5EF4-FFF2-40B4-BE49-F238E27FC236}">
                <a16:creationId xmlns:a16="http://schemas.microsoft.com/office/drawing/2014/main" xmlns="" id="{C6B1D684-47D6-440C-8F4C-5C495BADE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103835"/>
            <a:ext cx="3215879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A74C6CD-DCD4-4EB4-8FEA-AA0A3DFBEE32}"/>
              </a:ext>
            </a:extLst>
          </p:cNvPr>
          <p:cNvSpPr/>
          <p:nvPr/>
        </p:nvSpPr>
        <p:spPr>
          <a:xfrm>
            <a:off x="2338087" y="2770496"/>
            <a:ext cx="689742" cy="88710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3B6BDD"/>
                </a:solidFill>
              </a:rPr>
              <a:t>&lt;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A9437288-FDC8-49B4-9F10-9C719324B5DF}"/>
              </a:ext>
            </a:extLst>
          </p:cNvPr>
          <p:cNvSpPr/>
          <p:nvPr/>
        </p:nvSpPr>
        <p:spPr>
          <a:xfrm>
            <a:off x="5991776" y="2770497"/>
            <a:ext cx="745865" cy="88710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3B6BDD"/>
                </a:solidFill>
              </a:rPr>
              <a:t>&gt;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CD9ED408-FE55-446B-BC41-8171F05C4C7F}"/>
              </a:ext>
            </a:extLst>
          </p:cNvPr>
          <p:cNvSpPr/>
          <p:nvPr/>
        </p:nvSpPr>
        <p:spPr>
          <a:xfrm>
            <a:off x="2324439" y="4981432"/>
            <a:ext cx="730686" cy="73697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3B6BDD"/>
                </a:solidFill>
              </a:rPr>
              <a:t>&gt;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FE27291F-EC54-4C4A-9D1C-27B703ED8B7C}"/>
              </a:ext>
            </a:extLst>
          </p:cNvPr>
          <p:cNvSpPr/>
          <p:nvPr/>
        </p:nvSpPr>
        <p:spPr>
          <a:xfrm>
            <a:off x="5993308" y="4981949"/>
            <a:ext cx="730686" cy="74422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 dirty="0">
                <a:solidFill>
                  <a:srgbClr val="3B6BDD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xmlns="" id="{AF3B8AF3-80DD-4B4E-A27B-135E5ED2E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630">
            <a:extLst>
              <a:ext uri="{FF2B5EF4-FFF2-40B4-BE49-F238E27FC236}">
                <a16:creationId xmlns:a16="http://schemas.microsoft.com/office/drawing/2014/main" xmlns="" id="{A25047D9-2E3F-454C-8996-445AD663BF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266" y="4180285"/>
          <a:ext cx="921544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orelDRAW" r:id="rId4" imgW="1228592" imgH="1119262" progId="CorelDRAW.Graphic.12">
                  <p:embed/>
                </p:oleObj>
              </mc:Choice>
              <mc:Fallback>
                <p:oleObj name="CorelDRAW" r:id="rId4" imgW="1228592" imgH="1119262" progId="CorelDRAW.Graphic.12">
                  <p:embed/>
                  <p:pic>
                    <p:nvPicPr>
                      <p:cNvPr id="9" name="Object 630">
                        <a:extLst>
                          <a:ext uri="{FF2B5EF4-FFF2-40B4-BE49-F238E27FC236}">
                            <a16:creationId xmlns:a16="http://schemas.microsoft.com/office/drawing/2014/main" xmlns="" id="{A25047D9-2E3F-454C-8996-445AD663BF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266" y="4180285"/>
                        <a:ext cx="921544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30">
            <a:extLst>
              <a:ext uri="{FF2B5EF4-FFF2-40B4-BE49-F238E27FC236}">
                <a16:creationId xmlns:a16="http://schemas.microsoft.com/office/drawing/2014/main" xmlns="" id="{09A7A055-EAD7-4271-AF68-EDFE73ABDA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73116" y="4973241"/>
          <a:ext cx="1472803" cy="94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orelDRAW" r:id="rId6" imgW="1228592" imgH="1119262" progId="CorelDRAW.Graphic.12">
                  <p:embed/>
                </p:oleObj>
              </mc:Choice>
              <mc:Fallback>
                <p:oleObj name="CorelDRAW" r:id="rId6" imgW="1228592" imgH="1119262" progId="CorelDRAW.Graphic.12">
                  <p:embed/>
                  <p:pic>
                    <p:nvPicPr>
                      <p:cNvPr id="10" name="Object 630">
                        <a:extLst>
                          <a:ext uri="{FF2B5EF4-FFF2-40B4-BE49-F238E27FC236}">
                            <a16:creationId xmlns:a16="http://schemas.microsoft.com/office/drawing/2014/main" xmlns="" id="{09A7A055-EAD7-4271-AF68-EDFE73ABDA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116" y="4973241"/>
                        <a:ext cx="1472803" cy="941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30">
            <a:extLst>
              <a:ext uri="{FF2B5EF4-FFF2-40B4-BE49-F238E27FC236}">
                <a16:creationId xmlns:a16="http://schemas.microsoft.com/office/drawing/2014/main" xmlns="" id="{85903A81-9D69-4B1D-9971-C8379FF2A1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37910" y="4068367"/>
          <a:ext cx="1084659" cy="1193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orelDRAW" r:id="rId7" imgW="1228592" imgH="1119262" progId="CorelDRAW.Graphic.12">
                  <p:embed/>
                </p:oleObj>
              </mc:Choice>
              <mc:Fallback>
                <p:oleObj name="CorelDRAW" r:id="rId7" imgW="1228592" imgH="1119262" progId="CorelDRAW.Graphic.12">
                  <p:embed/>
                  <p:pic>
                    <p:nvPicPr>
                      <p:cNvPr id="11" name="Object 630">
                        <a:extLst>
                          <a:ext uri="{FF2B5EF4-FFF2-40B4-BE49-F238E27FC236}">
                            <a16:creationId xmlns:a16="http://schemas.microsoft.com/office/drawing/2014/main" xmlns="" id="{85903A81-9D69-4B1D-9971-C8379FF2A1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910" y="4068367"/>
                        <a:ext cx="1084659" cy="1193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30">
            <a:extLst>
              <a:ext uri="{FF2B5EF4-FFF2-40B4-BE49-F238E27FC236}">
                <a16:creationId xmlns:a16="http://schemas.microsoft.com/office/drawing/2014/main" xmlns="" id="{BF6F17C2-88FB-48FB-AC48-1F947F574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4447" y="1065610"/>
          <a:ext cx="1637109" cy="102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orelDRAW" r:id="rId8" imgW="1228592" imgH="1119262" progId="CorelDRAW.Graphic.12">
                  <p:embed/>
                </p:oleObj>
              </mc:Choice>
              <mc:Fallback>
                <p:oleObj name="CorelDRAW" r:id="rId8" imgW="1228592" imgH="1119262" progId="CorelDRAW.Graphic.12">
                  <p:embed/>
                  <p:pic>
                    <p:nvPicPr>
                      <p:cNvPr id="12" name="Object 630">
                        <a:extLst>
                          <a:ext uri="{FF2B5EF4-FFF2-40B4-BE49-F238E27FC236}">
                            <a16:creationId xmlns:a16="http://schemas.microsoft.com/office/drawing/2014/main" xmlns="" id="{BF6F17C2-88FB-48FB-AC48-1F947F574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447" y="1065610"/>
                        <a:ext cx="1637109" cy="1021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30">
            <a:extLst>
              <a:ext uri="{FF2B5EF4-FFF2-40B4-BE49-F238E27FC236}">
                <a16:creationId xmlns:a16="http://schemas.microsoft.com/office/drawing/2014/main" xmlns="" id="{92E53503-6F63-4C80-B466-9470A8D62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204" y="1129904"/>
          <a:ext cx="1497806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orelDRAW" r:id="rId9" imgW="1228592" imgH="1119262" progId="CorelDRAW.Graphic.12">
                  <p:embed/>
                </p:oleObj>
              </mc:Choice>
              <mc:Fallback>
                <p:oleObj name="CorelDRAW" r:id="rId9" imgW="1228592" imgH="1119262" progId="CorelDRAW.Graphic.12">
                  <p:embed/>
                  <p:pic>
                    <p:nvPicPr>
                      <p:cNvPr id="13" name="Object 630">
                        <a:extLst>
                          <a:ext uri="{FF2B5EF4-FFF2-40B4-BE49-F238E27FC236}">
                            <a16:creationId xmlns:a16="http://schemas.microsoft.com/office/drawing/2014/main" xmlns="" id="{92E53503-6F63-4C80-B466-9470A8D62F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04" y="1129904"/>
                        <a:ext cx="1497806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669DDE-27DF-4C2E-B727-958F6AA61BCC}"/>
              </a:ext>
            </a:extLst>
          </p:cNvPr>
          <p:cNvSpPr txBox="1"/>
          <p:nvPr/>
        </p:nvSpPr>
        <p:spPr>
          <a:xfrm>
            <a:off x="21432" y="2756632"/>
            <a:ext cx="9101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VNI-Avo" pitchFamily="2" charset="0"/>
              </a:rPr>
              <a:t>CHUÙC CAÙC CON</a:t>
            </a:r>
          </a:p>
          <a:p>
            <a:r>
              <a:rPr lang="en-US" sz="5400" b="1" dirty="0">
                <a:solidFill>
                  <a:srgbClr val="FFFF00"/>
                </a:solidFill>
                <a:latin typeface="VNI-Avo" pitchFamily="2" charset="0"/>
              </a:rPr>
              <a:t> CHAÊM NGOAN HOÏC TOÁT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71"/>
            <a:ext cx="9187274" cy="466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351128" y="2537310"/>
            <a:ext cx="354842" cy="533436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69993" y="2549784"/>
            <a:ext cx="354842" cy="533436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67533" y="2536136"/>
            <a:ext cx="354842" cy="533436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00046" y="2549784"/>
            <a:ext cx="354842" cy="533436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305264" y="2536136"/>
            <a:ext cx="354842" cy="533436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7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137777" y="2549784"/>
            <a:ext cx="354842" cy="533436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970290" y="2549784"/>
            <a:ext cx="354842" cy="533436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68989" y="3996446"/>
            <a:ext cx="532263" cy="671087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VNI-Avo" pitchFamily="2" charset="0"/>
              </a:rPr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98040" y="3996446"/>
            <a:ext cx="532263" cy="671087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VNI-Avo" pitchFamily="2" charset="0"/>
              </a:rPr>
              <a:t>6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93637" y="3996446"/>
            <a:ext cx="532263" cy="671087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393974" y="3996446"/>
            <a:ext cx="532263" cy="671087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24379" y="3996446"/>
            <a:ext cx="532263" cy="671087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VNI-Avo" pitchFamily="2" charset="0"/>
              </a:rPr>
              <a:t>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434313" y="3996446"/>
            <a:ext cx="532263" cy="671087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VNI-Avo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128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71" y="533400"/>
            <a:ext cx="4350342" cy="443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4052" y="5295120"/>
            <a:ext cx="5702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VNI-Avo" pitchFamily="2" charset="0"/>
              </a:rPr>
              <a:t>NGHÆ GIÖÕA TIEÁT</a:t>
            </a:r>
          </a:p>
        </p:txBody>
      </p:sp>
    </p:spTree>
    <p:extLst>
      <p:ext uri="{BB962C8B-B14F-4D97-AF65-F5344CB8AC3E}">
        <p14:creationId xmlns:p14="http://schemas.microsoft.com/office/powerpoint/2010/main" val="78160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893B8E85-ECAA-403B-AFDD-037E8FDF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834" y="857250"/>
            <a:ext cx="66436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2">
            <a:extLst>
              <a:ext uri="{FF2B5EF4-FFF2-40B4-BE49-F238E27FC236}">
                <a16:creationId xmlns:a16="http://schemas.microsoft.com/office/drawing/2014/main" xmlns="" id="{D96A378F-A5EA-41DC-BD07-4EF4E7E7A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549378"/>
            <a:ext cx="1597819" cy="14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>
            <a:extLst>
              <a:ext uri="{FF2B5EF4-FFF2-40B4-BE49-F238E27FC236}">
                <a16:creationId xmlns:a16="http://schemas.microsoft.com/office/drawing/2014/main" xmlns="" id="{F659DE5D-4F2A-4FEF-BF7D-3B03C7A83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493044"/>
            <a:ext cx="2683669" cy="432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7B16FA5A-AC9F-46A9-BBE7-A8801186C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835" y="857250"/>
            <a:ext cx="93428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90A2DB1-E6C7-4033-B137-C8B1325FAFE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3160" y="1351360"/>
            <a:ext cx="858440" cy="357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5B44957-82FF-484F-9ED2-CDCE2707A9D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56173" y="1351360"/>
            <a:ext cx="1259681" cy="357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1" name="Picture 12">
            <a:extLst>
              <a:ext uri="{FF2B5EF4-FFF2-40B4-BE49-F238E27FC236}">
                <a16:creationId xmlns:a16="http://schemas.microsoft.com/office/drawing/2014/main" xmlns="" id="{63214E48-D90C-4C9F-9B7B-DAD1E07BF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6493">
            <a:off x="2108597" y="4335066"/>
            <a:ext cx="1966913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0B9D43A2-8F98-41A9-9C9C-800901126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xmlns="" id="{0029F1E4-9F04-4650-9945-9C7D91521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53" y="1910953"/>
            <a:ext cx="1670447" cy="28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Subtitle 2">
            <a:extLst>
              <a:ext uri="{FF2B5EF4-FFF2-40B4-BE49-F238E27FC236}">
                <a16:creationId xmlns:a16="http://schemas.microsoft.com/office/drawing/2014/main" xmlns="" id="{33B96821-42A5-4E0F-82DB-1270537AAD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5" name="Picture 3">
            <a:extLst>
              <a:ext uri="{FF2B5EF4-FFF2-40B4-BE49-F238E27FC236}">
                <a16:creationId xmlns:a16="http://schemas.microsoft.com/office/drawing/2014/main" xmlns="" id="{1D2FA76A-3B9A-44EB-933B-29E44C424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4" y="1287066"/>
            <a:ext cx="5164931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005E8D-95BA-4EF5-B7D8-D99595F001CB}"/>
              </a:ext>
            </a:extLst>
          </p:cNvPr>
          <p:cNvSpPr/>
          <p:nvPr/>
        </p:nvSpPr>
        <p:spPr>
          <a:xfrm>
            <a:off x="6428185" y="2594373"/>
            <a:ext cx="559594" cy="745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13DF9F7-F357-4EB3-96A5-F5D3FE6FA0A1}"/>
              </a:ext>
            </a:extLst>
          </p:cNvPr>
          <p:cNvSpPr/>
          <p:nvPr/>
        </p:nvSpPr>
        <p:spPr>
          <a:xfrm>
            <a:off x="6148387" y="3531394"/>
            <a:ext cx="510779" cy="10036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B05704F-7883-47A9-8223-9917F9F3A44B}"/>
              </a:ext>
            </a:extLst>
          </p:cNvPr>
          <p:cNvSpPr/>
          <p:nvPr/>
        </p:nvSpPr>
        <p:spPr>
          <a:xfrm>
            <a:off x="6759178" y="3538537"/>
            <a:ext cx="509588" cy="976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7" descr="Khung hình đẹp cho Powerpoint">
            <a:hlinkClick r:id="rId2"/>
            <a:extLst>
              <a:ext uri="{FF2B5EF4-FFF2-40B4-BE49-F238E27FC236}">
                <a16:creationId xmlns:a16="http://schemas.microsoft.com/office/drawing/2014/main" xmlns="" id="{EB03BD82-EED6-4A2E-81DA-634457C0E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4988"/>
            <a:ext cx="9144000" cy="426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825730-ECE8-4FA1-9485-C25E4ACE4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57" y="2806304"/>
            <a:ext cx="156091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5FEC2A7A-139F-41E2-BE23-616640B6B50F}"/>
              </a:ext>
            </a:extLst>
          </p:cNvPr>
          <p:cNvSpPr/>
          <p:nvPr/>
        </p:nvSpPr>
        <p:spPr>
          <a:xfrm>
            <a:off x="5079206" y="3893344"/>
            <a:ext cx="558404" cy="88701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F97C02CD-CC9F-41A5-B2B9-BC7FCB577423}"/>
              </a:ext>
            </a:extLst>
          </p:cNvPr>
          <p:cNvSpPr/>
          <p:nvPr/>
        </p:nvSpPr>
        <p:spPr>
          <a:xfrm>
            <a:off x="5357813" y="3186113"/>
            <a:ext cx="626269" cy="60721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71C0C0-CA2F-44DB-841C-9C937061F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10" y="2318148"/>
            <a:ext cx="3289697" cy="327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9B752E85-3BCE-4FED-BDCD-6E6A8C37614A}"/>
              </a:ext>
            </a:extLst>
          </p:cNvPr>
          <p:cNvSpPr/>
          <p:nvPr/>
        </p:nvSpPr>
        <p:spPr>
          <a:xfrm>
            <a:off x="5676900" y="3893344"/>
            <a:ext cx="559594" cy="91082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55AC848-B042-4616-9B28-AC1A91301136}"/>
              </a:ext>
            </a:extLst>
          </p:cNvPr>
          <p:cNvGrpSpPr>
            <a:grpSpLocks/>
          </p:cNvGrpSpPr>
          <p:nvPr/>
        </p:nvGrpSpPr>
        <p:grpSpPr bwMode="auto">
          <a:xfrm>
            <a:off x="7117557" y="837009"/>
            <a:ext cx="1226344" cy="1035056"/>
            <a:chOff x="4433582" y="927481"/>
            <a:chExt cx="580800" cy="1619802"/>
          </a:xfrm>
        </p:grpSpPr>
        <p:sp>
          <p:nvSpPr>
            <p:cNvPr id="12" name="7-Point Star 11">
              <a:extLst>
                <a:ext uri="{FF2B5EF4-FFF2-40B4-BE49-F238E27FC236}">
                  <a16:creationId xmlns:a16="http://schemas.microsoft.com/office/drawing/2014/main" xmlns="" id="{B1FBE13B-B6F4-4D78-A9DF-DE83793E0B78}"/>
                </a:ext>
              </a:extLst>
            </p:cNvPr>
            <p:cNvSpPr/>
            <p:nvPr/>
          </p:nvSpPr>
          <p:spPr>
            <a:xfrm>
              <a:off x="4433582" y="927481"/>
              <a:ext cx="580800" cy="1492470"/>
            </a:xfrm>
            <a:prstGeom prst="star7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prstClr val="white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5CC709D-98D4-4DC7-ADCE-CDE36CC5B0BB}"/>
                </a:ext>
              </a:extLst>
            </p:cNvPr>
            <p:cNvSpPr txBox="1"/>
            <p:nvPr/>
          </p:nvSpPr>
          <p:spPr>
            <a:xfrm>
              <a:off x="4447115" y="1210698"/>
              <a:ext cx="543584" cy="13365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kern="0" dirty="0">
                  <a:solidFill>
                    <a:prstClr val="white"/>
                  </a:solidFill>
                  <a:latin typeface="VNI-Avo" pitchFamily="2" charset="0"/>
                </a:rPr>
                <a:t>b</a:t>
              </a:r>
            </a:p>
            <a:p>
              <a:pPr algn="ctr">
                <a:defRPr/>
              </a:pPr>
              <a:endParaRPr lang="en-US" sz="1350" kern="0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Khung hình đẹp cho Powerpoint">
            <a:hlinkClick r:id="rId2"/>
            <a:extLst>
              <a:ext uri="{FF2B5EF4-FFF2-40B4-BE49-F238E27FC236}">
                <a16:creationId xmlns:a16="http://schemas.microsoft.com/office/drawing/2014/main" xmlns="" id="{FB8AAB35-DCEB-4B6F-8AC9-5D93B9B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9144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0BC30C-D610-4E9C-8BCC-9F5736701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7" y="736979"/>
            <a:ext cx="3846910" cy="485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E37583-5D4D-48EB-8953-069F7C4F7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29" y="2361063"/>
            <a:ext cx="2666218" cy="323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9B2BB794-BC2F-4344-8859-C4FEDAE6D480}"/>
              </a:ext>
            </a:extLst>
          </p:cNvPr>
          <p:cNvSpPr/>
          <p:nvPr/>
        </p:nvSpPr>
        <p:spPr>
          <a:xfrm>
            <a:off x="5512440" y="3998794"/>
            <a:ext cx="941700" cy="126924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BA97F172-763D-4C91-95E6-2238D0927077}"/>
              </a:ext>
            </a:extLst>
          </p:cNvPr>
          <p:cNvSpPr/>
          <p:nvPr/>
        </p:nvSpPr>
        <p:spPr>
          <a:xfrm>
            <a:off x="6509982" y="3998794"/>
            <a:ext cx="941700" cy="126924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AFD244D5-E57F-455D-96D2-80C18B760459}"/>
              </a:ext>
            </a:extLst>
          </p:cNvPr>
          <p:cNvSpPr/>
          <p:nvPr/>
        </p:nvSpPr>
        <p:spPr>
          <a:xfrm>
            <a:off x="5752369" y="3330054"/>
            <a:ext cx="1428533" cy="66874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EDD633B9-2610-4D1D-8CC4-964F5B180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834" y="857250"/>
            <a:ext cx="66436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2">
            <a:extLst>
              <a:ext uri="{FF2B5EF4-FFF2-40B4-BE49-F238E27FC236}">
                <a16:creationId xmlns:a16="http://schemas.microsoft.com/office/drawing/2014/main" xmlns="" id="{2F7AF51C-2007-49BD-BBF2-367AA47A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549378"/>
            <a:ext cx="1597819" cy="14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>
            <a:extLst>
              <a:ext uri="{FF2B5EF4-FFF2-40B4-BE49-F238E27FC236}">
                <a16:creationId xmlns:a16="http://schemas.microsoft.com/office/drawing/2014/main" xmlns="" id="{A0D71CDD-6451-416D-A5EA-2F5A62938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493044"/>
            <a:ext cx="2683669" cy="432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A98968-B0EB-4101-B631-6D029A9650D0}"/>
              </a:ext>
            </a:extLst>
          </p:cNvPr>
          <p:cNvSpPr/>
          <p:nvPr/>
        </p:nvSpPr>
        <p:spPr>
          <a:xfrm>
            <a:off x="7875985" y="2612231"/>
            <a:ext cx="453628" cy="7965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EA42DAE-0525-4963-B53B-F5287300ED62}"/>
              </a:ext>
            </a:extLst>
          </p:cNvPr>
          <p:cNvSpPr/>
          <p:nvPr/>
        </p:nvSpPr>
        <p:spPr>
          <a:xfrm>
            <a:off x="8343900" y="2615804"/>
            <a:ext cx="420291" cy="7965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B5DF95-F05B-4FD7-A127-37FCC16F217E}"/>
              </a:ext>
            </a:extLst>
          </p:cNvPr>
          <p:cNvSpPr/>
          <p:nvPr/>
        </p:nvSpPr>
        <p:spPr>
          <a:xfrm>
            <a:off x="8099823" y="1966913"/>
            <a:ext cx="453628" cy="564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CB7467-692D-4244-9E58-C9C40EF5239D}"/>
              </a:ext>
            </a:extLst>
          </p:cNvPr>
          <p:cNvSpPr/>
          <p:nvPr/>
        </p:nvSpPr>
        <p:spPr>
          <a:xfrm>
            <a:off x="6480573" y="4813698"/>
            <a:ext cx="453628" cy="7965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44532DD-B30F-431F-A2D7-FEE83B5DDAA7}"/>
              </a:ext>
            </a:extLst>
          </p:cNvPr>
          <p:cNvSpPr/>
          <p:nvPr/>
        </p:nvSpPr>
        <p:spPr>
          <a:xfrm>
            <a:off x="6940154" y="4813698"/>
            <a:ext cx="453628" cy="7965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84C0388-7A30-4B20-849C-E13EA203A8FE}"/>
              </a:ext>
            </a:extLst>
          </p:cNvPr>
          <p:cNvSpPr/>
          <p:nvPr/>
        </p:nvSpPr>
        <p:spPr>
          <a:xfrm>
            <a:off x="6696075" y="4205287"/>
            <a:ext cx="453629" cy="547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87623BC-165A-48A7-891F-799427249EE7}"/>
              </a:ext>
            </a:extLst>
          </p:cNvPr>
          <p:cNvSpPr/>
          <p:nvPr/>
        </p:nvSpPr>
        <p:spPr>
          <a:xfrm>
            <a:off x="7870031" y="4813698"/>
            <a:ext cx="453629" cy="7965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85DD77E-D906-483B-AF4E-ED067456B928}"/>
              </a:ext>
            </a:extLst>
          </p:cNvPr>
          <p:cNvSpPr/>
          <p:nvPr/>
        </p:nvSpPr>
        <p:spPr>
          <a:xfrm>
            <a:off x="8310562" y="4813698"/>
            <a:ext cx="453629" cy="7965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VNI-Avo" pitchFamily="2" charset="0"/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188C8FF-EA60-4BED-8A38-7BE4C934BC6A}"/>
              </a:ext>
            </a:extLst>
          </p:cNvPr>
          <p:cNvSpPr/>
          <p:nvPr/>
        </p:nvSpPr>
        <p:spPr>
          <a:xfrm>
            <a:off x="8116491" y="4179094"/>
            <a:ext cx="453628" cy="564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63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VNI-Avo</vt:lpstr>
      <vt:lpstr>等线</vt:lpstr>
      <vt:lpstr>Verdana</vt:lpstr>
      <vt:lpstr>Calibri</vt:lpstr>
      <vt:lpstr>Calibri Light</vt:lpstr>
      <vt:lpstr>Times New Roman</vt:lpstr>
      <vt:lpstr>微软雅黑</vt:lpstr>
      <vt:lpstr>Office 主题​​</vt:lpstr>
      <vt:lpstr>CorelDRAW</vt:lpstr>
      <vt:lpstr>Thöù Hai, ngaøy 15 thaùng 11 naêm 2021  Toaùn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39</cp:revision>
  <dcterms:created xsi:type="dcterms:W3CDTF">2018-06-05T10:06:06Z</dcterms:created>
  <dcterms:modified xsi:type="dcterms:W3CDTF">2021-11-13T09:35:24Z</dcterms:modified>
</cp:coreProperties>
</file>